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FED6-E5D7-4F0A-8821-B6FCE5C92C24}" type="datetimeFigureOut">
              <a:rPr lang="en-CA" smtClean="0"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17C3-CF82-45ED-9B85-4931AFEFD35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lickr.com/photos/kelibiopics/5571307639/in/photostrea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8000" dirty="0" smtClean="0"/>
              <a:t>Mitosis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Onion root tip &amp; Whitefish blastula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352928" cy="156172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If you were unable to get </a:t>
            </a:r>
          </a:p>
          <a:p>
            <a:r>
              <a:rPr lang="en-CA" dirty="0" smtClean="0"/>
              <a:t>clear images with your microscope, </a:t>
            </a:r>
          </a:p>
          <a:p>
            <a:r>
              <a:rPr lang="en-CA" dirty="0" smtClean="0"/>
              <a:t>use these images to complete your lab.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Onion Root Tip - 200 x</a:t>
            </a:r>
            <a:endParaRPr lang="en-CA" dirty="0"/>
          </a:p>
        </p:txBody>
      </p:sp>
      <p:pic>
        <p:nvPicPr>
          <p:cNvPr id="19458" name="Picture 2" descr="http://farm5.static.flickr.com/4034/4423381216_9e16e332c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Onion Root Tip - 400x</a:t>
            </a:r>
            <a:endParaRPr lang="en-CA" dirty="0"/>
          </a:p>
        </p:txBody>
      </p:sp>
      <p:pic>
        <p:nvPicPr>
          <p:cNvPr id="6146" name="Picture 2" descr="http://www.instruction.greenriver.edu/kmarr/Biology%20211/Labs%20and%20ALEs/B211%20Labs/B211%20Labs/Onion%20and%20Whitefish%20Mitosis/Onion%20Root%20Tip%20Mitosis/Mitosis3-pl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005" y="1600200"/>
            <a:ext cx="44959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Whitefish blastula – 200x</a:t>
            </a:r>
            <a:endParaRPr lang="en-CA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2539156"/>
            <a:ext cx="31290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2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54989413"/>
            <a:ext cx="6096000" cy="4572000"/>
          </a:xfrm>
          <a:prstGeom prst="rect">
            <a:avLst/>
          </a:prstGeom>
          <a:noFill/>
        </p:spPr>
      </p:pic>
      <p:pic>
        <p:nvPicPr>
          <p:cNvPr id="18436" name="Picture 4" descr="http://farm6.static.flickr.com/5186/5571307929_d3b1822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716881"/>
            <a:ext cx="6350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Whitefish blastula – 400x</a:t>
            </a:r>
            <a:endParaRPr lang="en-CA" dirty="0"/>
          </a:p>
        </p:txBody>
      </p:sp>
      <p:pic>
        <p:nvPicPr>
          <p:cNvPr id="20482" name="Picture 2" descr="Whitefish blastula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700808"/>
            <a:ext cx="6463772" cy="433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Mitosis Onion root tip &amp; Whitefish blastula</vt:lpstr>
      <vt:lpstr>Onion Root Tip - 200 x</vt:lpstr>
      <vt:lpstr>Onion Root Tip - 400x</vt:lpstr>
      <vt:lpstr>Whitefish blastula – 200x</vt:lpstr>
      <vt:lpstr>Whitefish blastula – 400x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Onion root tip &amp; Whitefish blastula</dc:title>
  <dc:creator>Christina</dc:creator>
  <cp:lastModifiedBy>Christina</cp:lastModifiedBy>
  <cp:revision>1</cp:revision>
  <dcterms:created xsi:type="dcterms:W3CDTF">2011-10-12T00:18:12Z</dcterms:created>
  <dcterms:modified xsi:type="dcterms:W3CDTF">2011-10-12T02:15:40Z</dcterms:modified>
</cp:coreProperties>
</file>